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1" r:id="rId5"/>
    <p:sldId id="262" r:id="rId6"/>
    <p:sldId id="263" r:id="rId7"/>
    <p:sldId id="259" r:id="rId8"/>
    <p:sldId id="260"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C0E8C8C-14E9-404E-B4B5-6D37EF03964C}" type="datetimeFigureOut">
              <a:rPr lang="en-GB" smtClean="0"/>
              <a:t>05/11/2013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26BF5-EB4E-4424-B637-A09B93478C64}"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E8C8C-14E9-404E-B4B5-6D37EF03964C}" type="datetimeFigureOut">
              <a:rPr lang="en-GB" smtClean="0"/>
              <a:t>05/11/2013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26BF5-EB4E-4424-B637-A09B93478C6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E8C8C-14E9-404E-B4B5-6D37EF03964C}" type="datetimeFigureOut">
              <a:rPr lang="en-GB" smtClean="0"/>
              <a:t>05/11/2013</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71926BF5-EB4E-4424-B637-A09B93478C6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E8C8C-14E9-404E-B4B5-6D37EF03964C}" type="datetimeFigureOut">
              <a:rPr lang="en-GB" smtClean="0"/>
              <a:t>05/11/2013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26BF5-EB4E-4424-B637-A09B93478C6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0E8C8C-14E9-404E-B4B5-6D37EF03964C}" type="datetimeFigureOut">
              <a:rPr lang="en-GB" smtClean="0"/>
              <a:t>05/11/2013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926BF5-EB4E-4424-B637-A09B93478C64}"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0E8C8C-14E9-404E-B4B5-6D37EF03964C}" type="datetimeFigureOut">
              <a:rPr lang="en-GB" smtClean="0"/>
              <a:t>05/11/2013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926BF5-EB4E-4424-B637-A09B93478C6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0E8C8C-14E9-404E-B4B5-6D37EF03964C}" type="datetimeFigureOut">
              <a:rPr lang="en-GB" smtClean="0"/>
              <a:t>05/11/2013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926BF5-EB4E-4424-B637-A09B93478C6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0E8C8C-14E9-404E-B4B5-6D37EF03964C}" type="datetimeFigureOut">
              <a:rPr lang="en-GB" smtClean="0"/>
              <a:t>05/11/2013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926BF5-EB4E-4424-B637-A09B93478C6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E8C8C-14E9-404E-B4B5-6D37EF03964C}" type="datetimeFigureOut">
              <a:rPr lang="en-GB" smtClean="0"/>
              <a:t>05/11/2013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926BF5-EB4E-4424-B637-A09B93478C6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0E8C8C-14E9-404E-B4B5-6D37EF03964C}" type="datetimeFigureOut">
              <a:rPr lang="en-GB" smtClean="0"/>
              <a:t>05/11/2013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926BF5-EB4E-4424-B637-A09B93478C64}"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C0E8C8C-14E9-404E-B4B5-6D37EF03964C}" type="datetimeFigureOut">
              <a:rPr lang="en-GB" smtClean="0"/>
              <a:t>05/11/2013</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71926BF5-EB4E-4424-B637-A09B93478C6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C0E8C8C-14E9-404E-B4B5-6D37EF03964C}" type="datetimeFigureOut">
              <a:rPr lang="en-GB" smtClean="0"/>
              <a:t>05/11/2013</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1926BF5-EB4E-4424-B637-A09B93478C6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204864"/>
            <a:ext cx="8077200" cy="1673352"/>
          </a:xfrm>
        </p:spPr>
        <p:txBody>
          <a:bodyPr>
            <a:normAutofit/>
          </a:bodyPr>
          <a:lstStyle/>
          <a:p>
            <a:r>
              <a:rPr lang="en-GB" dirty="0" smtClean="0"/>
              <a:t>Ancient Egyptian portraits</a:t>
            </a:r>
            <a:endParaRPr lang="en-GB" dirty="0"/>
          </a:p>
        </p:txBody>
      </p:sp>
      <p:sp>
        <p:nvSpPr>
          <p:cNvPr id="3" name="Subtitle 2"/>
          <p:cNvSpPr>
            <a:spLocks noGrp="1"/>
          </p:cNvSpPr>
          <p:nvPr>
            <p:ph type="subTitle" idx="1"/>
          </p:nvPr>
        </p:nvSpPr>
        <p:spPr/>
        <p:txBody>
          <a:bodyPr/>
          <a:lstStyle/>
          <a:p>
            <a:pPr algn="r"/>
            <a:r>
              <a:rPr lang="en-GB" dirty="0" smtClean="0"/>
              <a:t>.</a:t>
            </a:r>
            <a:endParaRPr lang="en-GB" dirty="0"/>
          </a:p>
        </p:txBody>
      </p:sp>
    </p:spTree>
    <p:extLst>
      <p:ext uri="{BB962C8B-B14F-4D97-AF65-F5344CB8AC3E}">
        <p14:creationId xmlns:p14="http://schemas.microsoft.com/office/powerpoint/2010/main" val="3515427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496943"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73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7200" dirty="0" smtClean="0"/>
              <a:t>Now its your turn!!!</a:t>
            </a:r>
          </a:p>
          <a:p>
            <a:endParaRPr lang="en-GB" sz="7200" dirty="0"/>
          </a:p>
          <a:p>
            <a:pPr marL="118872" indent="0" algn="ctr">
              <a:buNone/>
            </a:pPr>
            <a:r>
              <a:rPr lang="en-GB" sz="7200" dirty="0" smtClean="0">
                <a:sym typeface="Wingdings" panose="05000000000000000000" pitchFamily="2" charset="2"/>
              </a:rPr>
              <a:t></a:t>
            </a:r>
            <a:endParaRPr lang="en-GB" sz="7200" dirty="0"/>
          </a:p>
        </p:txBody>
      </p:sp>
    </p:spTree>
    <p:extLst>
      <p:ext uri="{BB962C8B-B14F-4D97-AF65-F5344CB8AC3E}">
        <p14:creationId xmlns:p14="http://schemas.microsoft.com/office/powerpoint/2010/main" val="364493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Craftsmen were appreciated rather than respected in ancient Egypt. </a:t>
            </a:r>
          </a:p>
          <a:p>
            <a:r>
              <a:rPr lang="en-GB" dirty="0"/>
              <a:t>Craftsmen were not allowed to sign their work. That's because several craftsmen might work on one object. But even when only one artist worked on something, they still could not sign it.  </a:t>
            </a:r>
          </a:p>
          <a:p>
            <a:r>
              <a:rPr lang="en-GB" dirty="0"/>
              <a:t>A craftsman with skill usually enjoyed a very comfortable lifestyle. Although their work was not signed, word did get around.   </a:t>
            </a:r>
            <a:r>
              <a:rPr lang="en-GB" dirty="0"/>
              <a:t/>
            </a:r>
            <a:br>
              <a:rPr lang="en-GB" dirty="0"/>
            </a:br>
            <a:endParaRPr lang="en-GB" dirty="0"/>
          </a:p>
        </p:txBody>
      </p:sp>
    </p:spTree>
    <p:extLst>
      <p:ext uri="{BB962C8B-B14F-4D97-AF65-F5344CB8AC3E}">
        <p14:creationId xmlns:p14="http://schemas.microsoft.com/office/powerpoint/2010/main" val="2018073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Egyptians had a unique way of drawing people. </a:t>
            </a:r>
          </a:p>
          <a:p>
            <a:r>
              <a:rPr lang="en-GB" dirty="0"/>
              <a:t>They drew heads, eyes, legs and feet positioned as if you were looking at them from the side. </a:t>
            </a:r>
          </a:p>
          <a:p>
            <a:r>
              <a:rPr lang="en-GB" dirty="0"/>
              <a:t>They drew the shoulders and the chest as if you were looking at them from the front. </a:t>
            </a:r>
          </a:p>
          <a:p>
            <a:r>
              <a:rPr lang="en-GB" dirty="0"/>
              <a:t>Men were usually drawn with dark </a:t>
            </a:r>
            <a:r>
              <a:rPr lang="en-GB" dirty="0" err="1"/>
              <a:t>colors</a:t>
            </a:r>
            <a:r>
              <a:rPr lang="en-GB" dirty="0"/>
              <a:t>. </a:t>
            </a:r>
          </a:p>
          <a:p>
            <a:r>
              <a:rPr lang="en-GB" dirty="0"/>
              <a:t>Women were usually drawn with light </a:t>
            </a:r>
            <a:r>
              <a:rPr lang="en-GB" dirty="0" err="1"/>
              <a:t>colors</a:t>
            </a:r>
            <a:endParaRPr lang="en-GB" dirty="0"/>
          </a:p>
        </p:txBody>
      </p:sp>
    </p:spTree>
    <p:extLst>
      <p:ext uri="{BB962C8B-B14F-4D97-AF65-F5344CB8AC3E}">
        <p14:creationId xmlns:p14="http://schemas.microsoft.com/office/powerpoint/2010/main" val="201182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143875"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847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24936"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604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352928"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832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800" dirty="0"/>
              <a:t>.</a:t>
            </a:r>
          </a:p>
        </p:txBody>
      </p:sp>
      <p:sp>
        <p:nvSpPr>
          <p:cNvPr id="3" name="Content Placeholder 2"/>
          <p:cNvSpPr>
            <a:spLocks noGrp="1"/>
          </p:cNvSpPr>
          <p:nvPr>
            <p:ph idx="1"/>
          </p:nvPr>
        </p:nvSpPr>
        <p:spPr/>
        <p:txBody>
          <a:bodyPr>
            <a:normAutofit lnSpcReduction="1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118872" indent="0">
              <a:buNone/>
            </a:pPr>
            <a:r>
              <a:rPr lang="en-GB" sz="2000" dirty="0" smtClean="0"/>
              <a:t>This </a:t>
            </a:r>
            <a:r>
              <a:rPr lang="en-GB" sz="2000" dirty="0"/>
              <a:t>portrait is based upon a painting of Queen </a:t>
            </a:r>
            <a:r>
              <a:rPr lang="en-GB" sz="2000" dirty="0" err="1"/>
              <a:t>Nefertari</a:t>
            </a:r>
            <a:r>
              <a:rPr lang="en-GB" sz="2000" dirty="0"/>
              <a:t> from her tomb in the Valley of the Queens. Queen </a:t>
            </a:r>
            <a:r>
              <a:rPr lang="en-GB" sz="2000" dirty="0" err="1"/>
              <a:t>Nefertari</a:t>
            </a:r>
            <a:r>
              <a:rPr lang="en-GB" sz="2000" dirty="0"/>
              <a:t> is usually shown wearing the Royal Vulture Crown of the goddess </a:t>
            </a:r>
            <a:r>
              <a:rPr lang="en-GB" sz="2000" dirty="0" err="1"/>
              <a:t>Nekhbet</a:t>
            </a:r>
            <a:r>
              <a:rPr lang="en-GB" sz="2000" dirty="0"/>
              <a:t>, the protector of Upper Egypt. </a:t>
            </a:r>
            <a:r>
              <a:rPr lang="en-GB" sz="2000" dirty="0" err="1"/>
              <a:t>Nefertari</a:t>
            </a:r>
            <a:r>
              <a:rPr lang="en-GB" sz="2000" dirty="0"/>
              <a:t> was the favourite wife of the greatest of all the pharaohs, </a:t>
            </a:r>
            <a:r>
              <a:rPr lang="en-GB" sz="2000" dirty="0" err="1"/>
              <a:t>Rameses</a:t>
            </a:r>
            <a:r>
              <a:rPr lang="en-GB" sz="2000" dirty="0"/>
              <a:t> II, and she bore him at least six children</a:t>
            </a:r>
            <a:r>
              <a:rPr lang="en-GB" sz="12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3"/>
            <a:ext cx="9144000" cy="481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866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3744416"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8640"/>
            <a:ext cx="3888432"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08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Main colours used..</a:t>
            </a:r>
            <a:br>
              <a:rPr lang="en-GB" dirty="0" smtClean="0"/>
            </a:br>
            <a:endParaRPr lang="en-GB" dirty="0"/>
          </a:p>
        </p:txBody>
      </p:sp>
      <p:sp>
        <p:nvSpPr>
          <p:cNvPr id="3" name="Content Placeholder 2"/>
          <p:cNvSpPr>
            <a:spLocks noGrp="1"/>
          </p:cNvSpPr>
          <p:nvPr>
            <p:ph idx="1"/>
          </p:nvPr>
        </p:nvSpPr>
        <p:spPr/>
        <p:txBody>
          <a:bodyPr/>
          <a:lstStyle/>
          <a:p>
            <a:r>
              <a:rPr lang="en-GB" dirty="0" smtClean="0"/>
              <a:t>Blue</a:t>
            </a:r>
          </a:p>
          <a:p>
            <a:r>
              <a:rPr lang="en-GB" dirty="0" smtClean="0"/>
              <a:t>Gold</a:t>
            </a:r>
          </a:p>
          <a:p>
            <a:r>
              <a:rPr lang="en-GB" dirty="0" smtClean="0"/>
              <a:t>Orange</a:t>
            </a:r>
          </a:p>
          <a:p>
            <a:r>
              <a:rPr lang="en-GB" dirty="0" smtClean="0"/>
              <a:t>Black</a:t>
            </a:r>
          </a:p>
          <a:p>
            <a:r>
              <a:rPr lang="en-GB" dirty="0" smtClean="0"/>
              <a:t>Purple</a:t>
            </a:r>
            <a:endParaRPr lang="en-GB" dirty="0"/>
          </a:p>
        </p:txBody>
      </p:sp>
    </p:spTree>
    <p:extLst>
      <p:ext uri="{BB962C8B-B14F-4D97-AF65-F5344CB8AC3E}">
        <p14:creationId xmlns:p14="http://schemas.microsoft.com/office/powerpoint/2010/main" val="77599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TotalTime>
  <Words>112</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Ancient Egyptian portraits</vt:lpstr>
      <vt:lpstr>PowerPoint Presentation</vt:lpstr>
      <vt:lpstr>PowerPoint Presentation</vt:lpstr>
      <vt:lpstr>,</vt:lpstr>
      <vt:lpstr>.</vt:lpstr>
      <vt:lpstr>.</vt:lpstr>
      <vt:lpstr>.</vt:lpstr>
      <vt:lpstr>.</vt:lpstr>
      <vt:lpstr>The Main colours used.. </vt:lpstr>
      <vt:lpstr>.</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Egyptian portraits</dc:title>
  <dc:creator>sarah</dc:creator>
  <cp:lastModifiedBy>sarah</cp:lastModifiedBy>
  <cp:revision>2</cp:revision>
  <dcterms:created xsi:type="dcterms:W3CDTF">2013-11-05T18:17:51Z</dcterms:created>
  <dcterms:modified xsi:type="dcterms:W3CDTF">2013-11-05T18:33:18Z</dcterms:modified>
</cp:coreProperties>
</file>